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7559675" cy="10691813"/>
  <p:notesSz cx="6858000" cy="9144000"/>
  <p:defaultTextStyle>
    <a:defPPr>
      <a:defRPr lang="fr-FR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E49"/>
    <a:srgbClr val="1D2223"/>
    <a:srgbClr val="2F393B"/>
    <a:srgbClr val="000000"/>
    <a:srgbClr val="ECECEC"/>
    <a:srgbClr val="FFFFFF"/>
    <a:srgbClr val="454541"/>
    <a:srgbClr val="F5F5F5"/>
    <a:srgbClr val="1C2125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9" autoAdjust="0"/>
    <p:restoredTop sz="95789" autoAdjust="0"/>
  </p:normalViewPr>
  <p:slideViewPr>
    <p:cSldViewPr snapToGrid="0" snapToObjects="1">
      <p:cViewPr>
        <p:scale>
          <a:sx n="118" d="100"/>
          <a:sy n="118" d="100"/>
        </p:scale>
        <p:origin x="654" y="-34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57371-C124-4EEE-9F68-1F667A6CAA03}" type="datetimeFigureOut">
              <a:rPr lang="fr-MA" smtClean="0"/>
              <a:t>12/12/2022</a:t>
            </a:fld>
            <a:endParaRPr lang="f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3BE3D-230D-40C3-8D7A-1D79C01EB355}" type="slidenum">
              <a:rPr lang="fr-MA" smtClean="0"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263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8FC55-56A1-8E40-9B86-97BA77CFC2E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82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4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2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2"/>
          </a:xfrm>
        </p:spPr>
        <p:txBody>
          <a:bodyPr anchor="t"/>
          <a:lstStyle>
            <a:lvl1pPr algn="l">
              <a:defRPr sz="3915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1pPr>
            <a:lvl2pPr marL="447466" indent="0">
              <a:buNone/>
              <a:defRPr sz="1761">
                <a:solidFill>
                  <a:schemeClr val="tx1">
                    <a:tint val="75000"/>
                  </a:schemeClr>
                </a:solidFill>
              </a:defRPr>
            </a:lvl2pPr>
            <a:lvl3pPr marL="894932" indent="0">
              <a:buNone/>
              <a:defRPr sz="1566">
                <a:solidFill>
                  <a:schemeClr val="tx1">
                    <a:tint val="75000"/>
                  </a:schemeClr>
                </a:solidFill>
              </a:defRPr>
            </a:lvl3pPr>
            <a:lvl4pPr marL="1342398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4pPr>
            <a:lvl5pPr marL="1789864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5pPr>
            <a:lvl6pPr marL="2237330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6pPr>
            <a:lvl7pPr marL="2684795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7pPr>
            <a:lvl8pPr marL="3132261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8pPr>
            <a:lvl9pPr marL="3579727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9"/>
            <a:ext cx="2750882" cy="10998707"/>
          </a:xfrm>
        </p:spPr>
        <p:txBody>
          <a:bodyPr/>
          <a:lstStyle>
            <a:lvl1pPr>
              <a:defRPr sz="2740"/>
            </a:lvl1pPr>
            <a:lvl2pPr>
              <a:defRPr sz="2349"/>
            </a:lvl2pPr>
            <a:lvl3pPr>
              <a:defRPr sz="1958"/>
            </a:lvl3pPr>
            <a:lvl4pPr>
              <a:defRPr sz="1761"/>
            </a:lvl4pPr>
            <a:lvl5pPr>
              <a:defRPr sz="1761"/>
            </a:lvl5pPr>
            <a:lvl6pPr>
              <a:defRPr sz="1761"/>
            </a:lvl6pPr>
            <a:lvl7pPr>
              <a:defRPr sz="1761"/>
            </a:lvl7pPr>
            <a:lvl8pPr>
              <a:defRPr sz="1761"/>
            </a:lvl8pPr>
            <a:lvl9pPr>
              <a:defRPr sz="17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2" y="2393285"/>
            <a:ext cx="3341481" cy="997407"/>
          </a:xfrm>
        </p:spPr>
        <p:txBody>
          <a:bodyPr anchor="b"/>
          <a:lstStyle>
            <a:lvl1pPr marL="0" indent="0">
              <a:buNone/>
              <a:defRPr sz="2349" b="1"/>
            </a:lvl1pPr>
            <a:lvl2pPr marL="447466" indent="0">
              <a:buNone/>
              <a:defRPr sz="1958" b="1"/>
            </a:lvl2pPr>
            <a:lvl3pPr marL="894932" indent="0">
              <a:buNone/>
              <a:defRPr sz="1761" b="1"/>
            </a:lvl3pPr>
            <a:lvl4pPr marL="1342398" indent="0">
              <a:buNone/>
              <a:defRPr sz="1566" b="1"/>
            </a:lvl4pPr>
            <a:lvl5pPr marL="1789864" indent="0">
              <a:buNone/>
              <a:defRPr sz="1566" b="1"/>
            </a:lvl5pPr>
            <a:lvl6pPr marL="2237330" indent="0">
              <a:buNone/>
              <a:defRPr sz="1566" b="1"/>
            </a:lvl6pPr>
            <a:lvl7pPr marL="2684795" indent="0">
              <a:buNone/>
              <a:defRPr sz="1566" b="1"/>
            </a:lvl7pPr>
            <a:lvl8pPr marL="3132261" indent="0">
              <a:buNone/>
              <a:defRPr sz="1566" b="1"/>
            </a:lvl8pPr>
            <a:lvl9pPr marL="3579727" indent="0">
              <a:buNone/>
              <a:defRPr sz="156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2" y="3390692"/>
            <a:ext cx="3341481" cy="6160168"/>
          </a:xfrm>
        </p:spPr>
        <p:txBody>
          <a:bodyPr/>
          <a:lstStyle>
            <a:lvl1pPr>
              <a:defRPr sz="2349"/>
            </a:lvl1pPr>
            <a:lvl2pPr>
              <a:defRPr sz="1958"/>
            </a:lvl2pPr>
            <a:lvl3pPr>
              <a:defRPr sz="1761"/>
            </a:lvl3pPr>
            <a:lvl4pPr>
              <a:defRPr sz="1566"/>
            </a:lvl4pPr>
            <a:lvl5pPr>
              <a:defRPr sz="1566"/>
            </a:lvl5pPr>
            <a:lvl6pPr>
              <a:defRPr sz="1566"/>
            </a:lvl6pPr>
            <a:lvl7pPr>
              <a:defRPr sz="1566"/>
            </a:lvl7pPr>
            <a:lvl8pPr>
              <a:defRPr sz="1566"/>
            </a:lvl8pPr>
            <a:lvl9pPr>
              <a:defRPr sz="156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132"/>
            </a:lvl1pPr>
            <a:lvl2pPr>
              <a:defRPr sz="2740"/>
            </a:lvl2pPr>
            <a:lvl3pPr>
              <a:defRPr sz="2349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6" y="2237362"/>
            <a:ext cx="2487081" cy="7313498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195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132"/>
            </a:lvl1pPr>
            <a:lvl2pPr marL="447466" indent="0">
              <a:buNone/>
              <a:defRPr sz="2740"/>
            </a:lvl2pPr>
            <a:lvl3pPr marL="894932" indent="0">
              <a:buNone/>
              <a:defRPr sz="2349"/>
            </a:lvl3pPr>
            <a:lvl4pPr marL="1342398" indent="0">
              <a:buNone/>
              <a:defRPr sz="1958"/>
            </a:lvl4pPr>
            <a:lvl5pPr marL="1789864" indent="0">
              <a:buNone/>
              <a:defRPr sz="1958"/>
            </a:lvl5pPr>
            <a:lvl6pPr marL="2237330" indent="0">
              <a:buNone/>
              <a:defRPr sz="1958"/>
            </a:lvl6pPr>
            <a:lvl7pPr marL="2684795" indent="0">
              <a:buNone/>
              <a:defRPr sz="1958"/>
            </a:lvl7pPr>
            <a:lvl8pPr marL="3132261" indent="0">
              <a:buNone/>
              <a:defRPr sz="1958"/>
            </a:lvl8pPr>
            <a:lvl9pPr marL="3579727" indent="0">
              <a:buNone/>
              <a:defRPr sz="195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371"/>
            </a:lvl1pPr>
            <a:lvl2pPr marL="447466" indent="0">
              <a:buNone/>
              <a:defRPr sz="1174"/>
            </a:lvl2pPr>
            <a:lvl3pPr marL="894932" indent="0">
              <a:buNone/>
              <a:defRPr sz="979"/>
            </a:lvl3pPr>
            <a:lvl4pPr marL="1342398" indent="0">
              <a:buNone/>
              <a:defRPr sz="881"/>
            </a:lvl4pPr>
            <a:lvl5pPr marL="1789864" indent="0">
              <a:buNone/>
              <a:defRPr sz="881"/>
            </a:lvl5pPr>
            <a:lvl6pPr marL="2237330" indent="0">
              <a:buNone/>
              <a:defRPr sz="881"/>
            </a:lvl6pPr>
            <a:lvl7pPr marL="2684795" indent="0">
              <a:buNone/>
              <a:defRPr sz="881"/>
            </a:lvl7pPr>
            <a:lvl8pPr marL="3132261" indent="0">
              <a:buNone/>
              <a:defRPr sz="881"/>
            </a:lvl8pPr>
            <a:lvl9pPr marL="3579727" indent="0">
              <a:buNone/>
              <a:defRPr sz="8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BB9FC96E-0B9D-1D7B-397D-A7F28936BB1B}"/>
              </a:ext>
            </a:extLst>
          </p:cNvPr>
          <p:cNvSpPr txBox="1">
            <a:spLocks/>
          </p:cNvSpPr>
          <p:nvPr userDrawn="1"/>
        </p:nvSpPr>
        <p:spPr>
          <a:xfrm>
            <a:off x="1890697" y="10790271"/>
            <a:ext cx="3778277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457337" rtl="0" eaLnBrk="1" latinLnBrk="0" hangingPunct="1">
              <a:spcBef>
                <a:spcPct val="0"/>
              </a:spcBef>
              <a:buNone/>
              <a:defRPr sz="44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33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0" i="0" dirty="0">
                <a:solidFill>
                  <a:schemeClr val="tx1"/>
                </a:solidFill>
                <a:effectLst/>
                <a:latin typeface="+mn-lt"/>
              </a:rPr>
              <a:t>© Copyright </a:t>
            </a:r>
            <a:r>
              <a:rPr lang="fr-FR" sz="1400" dirty="0">
                <a:latin typeface="+mn-lt"/>
              </a:rPr>
              <a:t> www.presentation-powerpoint.com</a:t>
            </a:r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466" rtl="0" eaLnBrk="1" latinLnBrk="0" hangingPunct="1">
        <a:spcBef>
          <a:spcPct val="0"/>
        </a:spcBef>
        <a:buNone/>
        <a:defRPr sz="43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600" indent="-335600" algn="l" defTabSz="447466" rtl="0" eaLnBrk="1" latinLnBrk="0" hangingPunct="1">
        <a:spcBef>
          <a:spcPct val="20000"/>
        </a:spcBef>
        <a:buFont typeface="Arial"/>
        <a:buChar char="•"/>
        <a:defRPr sz="3132" kern="1200">
          <a:solidFill>
            <a:schemeClr val="tx1"/>
          </a:solidFill>
          <a:latin typeface="+mn-lt"/>
          <a:ea typeface="+mn-ea"/>
          <a:cs typeface="+mn-cs"/>
        </a:defRPr>
      </a:lvl1pPr>
      <a:lvl2pPr marL="727132" indent="-279666" algn="l" defTabSz="447466" rtl="0" eaLnBrk="1" latinLnBrk="0" hangingPunct="1">
        <a:spcBef>
          <a:spcPct val="20000"/>
        </a:spcBef>
        <a:buFont typeface="Arial"/>
        <a:buChar char="–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118664" indent="-223732" algn="l" defTabSz="447466" rtl="0" eaLnBrk="1" latinLnBrk="0" hangingPunct="1">
        <a:spcBef>
          <a:spcPct val="20000"/>
        </a:spcBef>
        <a:buFont typeface="Arial"/>
        <a:buChar char="•"/>
        <a:defRPr sz="2349" kern="1200">
          <a:solidFill>
            <a:schemeClr val="tx1"/>
          </a:solidFill>
          <a:latin typeface="+mn-lt"/>
          <a:ea typeface="+mn-ea"/>
          <a:cs typeface="+mn-cs"/>
        </a:defRPr>
      </a:lvl3pPr>
      <a:lvl4pPr marL="1566130" indent="-223732" algn="l" defTabSz="447466" rtl="0" eaLnBrk="1" latinLnBrk="0" hangingPunct="1">
        <a:spcBef>
          <a:spcPct val="20000"/>
        </a:spcBef>
        <a:buFont typeface="Arial"/>
        <a:buChar char="–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013596" indent="-223732" algn="l" defTabSz="447466" rtl="0" eaLnBrk="1" latinLnBrk="0" hangingPunct="1">
        <a:spcBef>
          <a:spcPct val="20000"/>
        </a:spcBef>
        <a:buFont typeface="Arial"/>
        <a:buChar char="»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61062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08528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355994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03460" indent="-223732" algn="l" defTabSz="447466" rtl="0" eaLnBrk="1" latinLnBrk="0" hangingPunct="1">
        <a:spcBef>
          <a:spcPct val="20000"/>
        </a:spcBef>
        <a:buFont typeface="Arial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1pPr>
      <a:lvl2pPr marL="447466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2pPr>
      <a:lvl3pPr marL="894932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3pPr>
      <a:lvl4pPr marL="1342398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4pPr>
      <a:lvl5pPr marL="1789864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5pPr>
      <a:lvl6pPr marL="2237330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6pPr>
      <a:lvl7pPr marL="2684795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7pPr>
      <a:lvl8pPr marL="3132261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8pPr>
      <a:lvl9pPr marL="3579727" algn="l" defTabSz="447466" rtl="0" eaLnBrk="1" latinLnBrk="0" hangingPunct="1">
        <a:defRPr sz="17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498E8E1-AC73-4BC3-A760-59568CA69A7D}"/>
              </a:ext>
            </a:extLst>
          </p:cNvPr>
          <p:cNvSpPr/>
          <p:nvPr/>
        </p:nvSpPr>
        <p:spPr>
          <a:xfrm>
            <a:off x="-2711" y="-1"/>
            <a:ext cx="2517924" cy="10691813"/>
          </a:xfrm>
          <a:prstGeom prst="rect">
            <a:avLst/>
          </a:prstGeom>
          <a:solidFill>
            <a:srgbClr val="1D22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Title 1">
            <a:extLst>
              <a:ext uri="{FF2B5EF4-FFF2-40B4-BE49-F238E27FC236}">
                <a16:creationId xmlns:a16="http://schemas.microsoft.com/office/drawing/2014/main" id="{EEA82F72-9743-4A24-BED5-A9E0BC5AFA17}"/>
              </a:ext>
            </a:extLst>
          </p:cNvPr>
          <p:cNvSpPr txBox="1">
            <a:spLocks noChangeAspect="1"/>
          </p:cNvSpPr>
          <p:nvPr/>
        </p:nvSpPr>
        <p:spPr>
          <a:xfrm>
            <a:off x="2673831" y="220319"/>
            <a:ext cx="3835522" cy="73888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1" b="1" i="0" u="none" strike="noStrike" kern="700" cap="none" spc="0" normalizeH="0" baseline="0" noProof="0" dirty="0">
                <a:ln>
                  <a:noFill/>
                </a:ln>
                <a:solidFill>
                  <a:srgbClr val="BC8E49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PRÉNOM</a:t>
            </a:r>
            <a:r>
              <a:rPr kumimoji="0" lang="fr-FR" sz="4801" b="1" i="0" u="none" strike="noStrike" kern="7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fr-FR" sz="4801" b="1" i="0" u="none" strike="noStrike" kern="7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87333A-52B5-49A4-86CF-2440EB960563}"/>
              </a:ext>
            </a:extLst>
          </p:cNvPr>
          <p:cNvGrpSpPr/>
          <p:nvPr/>
        </p:nvGrpSpPr>
        <p:grpSpPr>
          <a:xfrm>
            <a:off x="75477" y="2649999"/>
            <a:ext cx="2368560" cy="1375896"/>
            <a:chOff x="-1665733" y="2512676"/>
            <a:chExt cx="2367856" cy="1375487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1E4031BA-BB6D-4D18-B847-83905737F88D}"/>
                </a:ext>
              </a:extLst>
            </p:cNvPr>
            <p:cNvGrpSpPr/>
            <p:nvPr/>
          </p:nvGrpSpPr>
          <p:grpSpPr>
            <a:xfrm>
              <a:off x="-1304966" y="2512676"/>
              <a:ext cx="2007089" cy="1375487"/>
              <a:chOff x="401605" y="893122"/>
              <a:chExt cx="2051307" cy="1405789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C118120-C60F-48C8-A091-32299B6CCD69}"/>
                  </a:ext>
                </a:extLst>
              </p:cNvPr>
              <p:cNvSpPr/>
              <p:nvPr/>
            </p:nvSpPr>
            <p:spPr>
              <a:xfrm>
                <a:off x="401606" y="1917231"/>
                <a:ext cx="1772668" cy="381680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M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Adresse: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6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MA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Ville, pays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6742C549-C659-4121-9B04-5D18B04E4DDD}"/>
                  </a:ext>
                </a:extLst>
              </p:cNvPr>
              <p:cNvSpPr/>
              <p:nvPr/>
            </p:nvSpPr>
            <p:spPr>
              <a:xfrm>
                <a:off x="401605" y="893122"/>
                <a:ext cx="1772669" cy="37735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Mobile: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07 07 07 07 07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4001E53-F8BA-4766-B290-921AA61B4A57}"/>
                  </a:ext>
                </a:extLst>
              </p:cNvPr>
              <p:cNvSpPr/>
              <p:nvPr/>
            </p:nvSpPr>
            <p:spPr>
              <a:xfrm>
                <a:off x="401606" y="1430593"/>
                <a:ext cx="2051306" cy="37735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Email: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Calibri"/>
                    <a:ea typeface="Open Sans" panose="020B0606030504020204" pitchFamily="34" charset="0"/>
                    <a:cs typeface="Open Sans" panose="020B0606030504020204" pitchFamily="34" charset="0"/>
                  </a:rPr>
                  <a:t>presentation@powerpoint.com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CCA8D2F-E423-446B-B352-0C165E326095}"/>
                </a:ext>
              </a:extLst>
            </p:cNvPr>
            <p:cNvSpPr/>
            <p:nvPr/>
          </p:nvSpPr>
          <p:spPr>
            <a:xfrm>
              <a:off x="-1657473" y="2536173"/>
              <a:ext cx="284281" cy="284281"/>
            </a:xfrm>
            <a:prstGeom prst="ellipse">
              <a:avLst/>
            </a:prstGeom>
            <a:solidFill>
              <a:srgbClr val="BC8E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F8DA333-FC36-4A2F-AB46-B4862DE63A72}"/>
                </a:ext>
              </a:extLst>
            </p:cNvPr>
            <p:cNvSpPr/>
            <p:nvPr/>
          </p:nvSpPr>
          <p:spPr>
            <a:xfrm>
              <a:off x="-1661603" y="3036249"/>
              <a:ext cx="284281" cy="284281"/>
            </a:xfrm>
            <a:prstGeom prst="ellipse">
              <a:avLst/>
            </a:prstGeom>
            <a:solidFill>
              <a:srgbClr val="BC8E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FA5931A-009B-451C-B20A-3DEE9C3E633E}"/>
                </a:ext>
              </a:extLst>
            </p:cNvPr>
            <p:cNvSpPr/>
            <p:nvPr/>
          </p:nvSpPr>
          <p:spPr>
            <a:xfrm>
              <a:off x="-1665733" y="3536325"/>
              <a:ext cx="284281" cy="284281"/>
            </a:xfrm>
            <a:prstGeom prst="ellipse">
              <a:avLst/>
            </a:prstGeom>
            <a:solidFill>
              <a:srgbClr val="BC8E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شكل حر 78">
              <a:extLst>
                <a:ext uri="{FF2B5EF4-FFF2-40B4-BE49-F238E27FC236}">
                  <a16:creationId xmlns:a16="http://schemas.microsoft.com/office/drawing/2014/main" id="{D24F16B5-7A43-476C-A9CD-E28A1D60DA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564494" y="3616330"/>
              <a:ext cx="71523" cy="108000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tx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9496" tIns="44747" rIns="89496" bIns="44747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MA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شكل حر 85">
              <a:extLst>
                <a:ext uri="{FF2B5EF4-FFF2-40B4-BE49-F238E27FC236}">
                  <a16:creationId xmlns:a16="http://schemas.microsoft.com/office/drawing/2014/main" id="{4CDEE9D8-F496-4E6D-AB71-562FF4736C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592464" y="3127052"/>
              <a:ext cx="144000" cy="102674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9496" tIns="44747" rIns="89496" bIns="44747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MA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BE319C7-85B3-43E4-88B6-CABB2B57C0A3}"/>
                </a:ext>
              </a:extLst>
            </p:cNvPr>
            <p:cNvSpPr/>
            <p:nvPr/>
          </p:nvSpPr>
          <p:spPr>
            <a:xfrm>
              <a:off x="-1569333" y="2624313"/>
              <a:ext cx="108000" cy="108000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MA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A6BAB133-B18C-42EE-A605-9AD24B301D1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187" y="283951"/>
            <a:ext cx="2122129" cy="2122129"/>
          </a:xfrm>
          <a:prstGeom prst="ellipse">
            <a:avLst/>
          </a:prstGeom>
          <a:noFill/>
          <a:ln w="38100">
            <a:solidFill>
              <a:srgbClr val="BC8E49"/>
            </a:solidFill>
          </a:ln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D9E9ED8-9738-40A1-A7B7-EA535E42795A}"/>
              </a:ext>
            </a:extLst>
          </p:cNvPr>
          <p:cNvSpPr/>
          <p:nvPr/>
        </p:nvSpPr>
        <p:spPr>
          <a:xfrm>
            <a:off x="3432275" y="2663779"/>
            <a:ext cx="3422191" cy="317110"/>
          </a:xfrm>
          <a:prstGeom prst="rect">
            <a:avLst/>
          </a:prstGeom>
          <a:solidFill>
            <a:srgbClr val="BC8E4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Mothanna" panose="02000503000000000000" pitchFamily="2" charset="-78"/>
              </a:rPr>
              <a:t>EXPERIENCE PROFESSIONNELLE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934F011-EF15-48E9-93AF-059F0B66A290}"/>
              </a:ext>
            </a:extLst>
          </p:cNvPr>
          <p:cNvSpPr/>
          <p:nvPr/>
        </p:nvSpPr>
        <p:spPr>
          <a:xfrm>
            <a:off x="3441197" y="7856976"/>
            <a:ext cx="3413269" cy="317110"/>
          </a:xfrm>
          <a:prstGeom prst="rect">
            <a:avLst/>
          </a:prstGeom>
          <a:solidFill>
            <a:srgbClr val="BC8E4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</a:p>
        </p:txBody>
      </p:sp>
      <p:sp>
        <p:nvSpPr>
          <p:cNvPr id="60" name="Text Box 5">
            <a:extLst>
              <a:ext uri="{FF2B5EF4-FFF2-40B4-BE49-F238E27FC236}">
                <a16:creationId xmlns:a16="http://schemas.microsoft.com/office/drawing/2014/main" id="{8610D8B1-A7F0-4841-9F4C-D63BA4298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472" y="969916"/>
            <a:ext cx="4723016" cy="1436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55" tIns="40578" rIns="81155" bIns="4057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Titre du poste recherché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 PROPOS DE MOI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quelques lignes votre parcours professionnel, vos compétences clés pour le poste et vos objectifs de carrière. Ceci est en fait une introduction à votre lettre de motivation. Décrivez en quelques lignes votre parcours professionnel….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D90B5CC-B5E2-40DC-848F-8DF2D3AD5166}"/>
              </a:ext>
            </a:extLst>
          </p:cNvPr>
          <p:cNvSpPr/>
          <p:nvPr/>
        </p:nvSpPr>
        <p:spPr>
          <a:xfrm>
            <a:off x="3779837" y="3197464"/>
            <a:ext cx="3532547" cy="926792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4691558-48F0-4EDB-8BDF-A645E4DD4E98}"/>
              </a:ext>
            </a:extLst>
          </p:cNvPr>
          <p:cNvSpPr/>
          <p:nvPr/>
        </p:nvSpPr>
        <p:spPr>
          <a:xfrm>
            <a:off x="3779837" y="4395740"/>
            <a:ext cx="3532547" cy="926792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BAACE49-A0A1-4BBF-A33D-C3BE370093C1}"/>
              </a:ext>
            </a:extLst>
          </p:cNvPr>
          <p:cNvSpPr/>
          <p:nvPr/>
        </p:nvSpPr>
        <p:spPr>
          <a:xfrm>
            <a:off x="3779837" y="5551374"/>
            <a:ext cx="3532547" cy="926792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41AF8B4-2669-48E7-AB50-414C1B417C1A}"/>
              </a:ext>
            </a:extLst>
          </p:cNvPr>
          <p:cNvSpPr/>
          <p:nvPr/>
        </p:nvSpPr>
        <p:spPr>
          <a:xfrm>
            <a:off x="3779837" y="6707008"/>
            <a:ext cx="3532547" cy="926792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NOM ENTREPRISE | POSTE OCCUPÉ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ici les fonctions que vous avez occupé pour ce poste. Décrivez également vos missions et les résultats que vous avez obtenu.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5844163-7099-44C3-B69C-47B452A9BFD7}"/>
              </a:ext>
            </a:extLst>
          </p:cNvPr>
          <p:cNvSpPr/>
          <p:nvPr/>
        </p:nvSpPr>
        <p:spPr>
          <a:xfrm>
            <a:off x="3779837" y="8322459"/>
            <a:ext cx="3532547" cy="101912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Inscrivez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mention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avez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84E7499-A25D-4751-811C-4FD03293CDB4}"/>
              </a:ext>
            </a:extLst>
          </p:cNvPr>
          <p:cNvSpPr/>
          <p:nvPr/>
        </p:nvSpPr>
        <p:spPr>
          <a:xfrm>
            <a:off x="3779836" y="9471215"/>
            <a:ext cx="3532547" cy="101912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DIPLÔME / NOM DE L’UNIVERSITÉ OU ÉCOLE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Décrivez en une ligne les objectifs et les spécialités de cette formation.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Inscrivez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votre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mention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vous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avez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une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7C3CB52-8806-43D4-A482-AFC31A28ED5E}"/>
              </a:ext>
            </a:extLst>
          </p:cNvPr>
          <p:cNvSpPr/>
          <p:nvPr/>
        </p:nvSpPr>
        <p:spPr>
          <a:xfrm>
            <a:off x="143796" y="4325184"/>
            <a:ext cx="2224910" cy="317016"/>
          </a:xfrm>
          <a:prstGeom prst="rect">
            <a:avLst/>
          </a:prstGeom>
          <a:solidFill>
            <a:srgbClr val="BC8E4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M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2645D1A-38E5-4594-B53E-AE95A7D66658}"/>
              </a:ext>
            </a:extLst>
          </p:cNvPr>
          <p:cNvSpPr/>
          <p:nvPr/>
        </p:nvSpPr>
        <p:spPr>
          <a:xfrm>
            <a:off x="143796" y="7274132"/>
            <a:ext cx="2224910" cy="317016"/>
          </a:xfrm>
          <a:prstGeom prst="rect">
            <a:avLst/>
          </a:prstGeom>
          <a:solidFill>
            <a:srgbClr val="BC8E4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MA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Mothanna" panose="02000503000000000000" pitchFamily="2" charset="-78"/>
              </a:rPr>
              <a:t>LANGUES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203343E-F4E6-44C5-BEFE-545C5E481203}"/>
              </a:ext>
            </a:extLst>
          </p:cNvPr>
          <p:cNvSpPr/>
          <p:nvPr/>
        </p:nvSpPr>
        <p:spPr>
          <a:xfrm>
            <a:off x="143797" y="8697626"/>
            <a:ext cx="2224909" cy="317016"/>
          </a:xfrm>
          <a:prstGeom prst="rect">
            <a:avLst/>
          </a:prstGeom>
          <a:solidFill>
            <a:srgbClr val="BC8E4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CENTRES D’INTERET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1818FBD-62DD-4F3D-B602-64149472FD21}"/>
              </a:ext>
            </a:extLst>
          </p:cNvPr>
          <p:cNvSpPr/>
          <p:nvPr/>
        </p:nvSpPr>
        <p:spPr>
          <a:xfrm>
            <a:off x="221307" y="9125447"/>
            <a:ext cx="2003655" cy="125880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294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Football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294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Natation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294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Lecture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294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Théâtre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5BBD457-25F8-4355-B34B-BEB69DBAA532}"/>
              </a:ext>
            </a:extLst>
          </p:cNvPr>
          <p:cNvSpPr/>
          <p:nvPr/>
        </p:nvSpPr>
        <p:spPr>
          <a:xfrm>
            <a:off x="221307" y="4806388"/>
            <a:ext cx="1810268" cy="2200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Pack Office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Wordpress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SEO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Facebook ADS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Google ADS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MA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Compétence 6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MA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Compétence 7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MA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Compétence 8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B88B688-A018-4D23-91B4-1837A439F6FD}"/>
              </a:ext>
            </a:extLst>
          </p:cNvPr>
          <p:cNvSpPr/>
          <p:nvPr/>
        </p:nvSpPr>
        <p:spPr>
          <a:xfrm>
            <a:off x="221307" y="7756119"/>
            <a:ext cx="1810268" cy="7636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Anglais : Bilingue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Allemand : Courant</a:t>
            </a: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69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MA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Espagnol : Débutant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B70B975-F387-4C7F-93A9-C4BCDB826A0C}"/>
              </a:ext>
            </a:extLst>
          </p:cNvPr>
          <p:cNvCxnSpPr>
            <a:cxnSpLocks/>
          </p:cNvCxnSpPr>
          <p:nvPr/>
        </p:nvCxnSpPr>
        <p:spPr>
          <a:xfrm>
            <a:off x="3618853" y="3266232"/>
            <a:ext cx="0" cy="4351042"/>
          </a:xfrm>
          <a:prstGeom prst="line">
            <a:avLst/>
          </a:prstGeom>
          <a:ln w="15875">
            <a:solidFill>
              <a:srgbClr val="2F393B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9343D67-87CB-40CF-A20D-AD87BF911E38}"/>
              </a:ext>
            </a:extLst>
          </p:cNvPr>
          <p:cNvCxnSpPr>
            <a:cxnSpLocks/>
          </p:cNvCxnSpPr>
          <p:nvPr/>
        </p:nvCxnSpPr>
        <p:spPr>
          <a:xfrm>
            <a:off x="3618853" y="8428349"/>
            <a:ext cx="0" cy="2052000"/>
          </a:xfrm>
          <a:prstGeom prst="line">
            <a:avLst/>
          </a:prstGeom>
          <a:ln w="15875">
            <a:solidFill>
              <a:srgbClr val="2F393B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652AE08-A580-4D59-AFE0-AD20B5B15DD0}"/>
              </a:ext>
            </a:extLst>
          </p:cNvPr>
          <p:cNvSpPr txBox="1"/>
          <p:nvPr/>
        </p:nvSpPr>
        <p:spPr>
          <a:xfrm>
            <a:off x="2589699" y="3150084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B5CFD11-2531-46AC-B9C7-FCB0D32292DF}"/>
              </a:ext>
            </a:extLst>
          </p:cNvPr>
          <p:cNvSpPr txBox="1"/>
          <p:nvPr/>
        </p:nvSpPr>
        <p:spPr>
          <a:xfrm>
            <a:off x="2589696" y="4362574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37A2A4D-4196-4B76-A2F1-57CA82F11D6B}"/>
              </a:ext>
            </a:extLst>
          </p:cNvPr>
          <p:cNvSpPr txBox="1"/>
          <p:nvPr/>
        </p:nvSpPr>
        <p:spPr>
          <a:xfrm>
            <a:off x="2589693" y="5499256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63A0FB0-76C8-4115-8DD7-8CC44AB1EFF6}"/>
              </a:ext>
            </a:extLst>
          </p:cNvPr>
          <p:cNvSpPr txBox="1"/>
          <p:nvPr/>
        </p:nvSpPr>
        <p:spPr>
          <a:xfrm>
            <a:off x="2589690" y="6669104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B6C8A0-F470-4128-874C-E2305C102724}"/>
              </a:ext>
            </a:extLst>
          </p:cNvPr>
          <p:cNvSpPr txBox="1"/>
          <p:nvPr/>
        </p:nvSpPr>
        <p:spPr>
          <a:xfrm>
            <a:off x="2589689" y="8327197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29917DE-EBB0-48BA-B0D7-B97CB05C5064}"/>
              </a:ext>
            </a:extLst>
          </p:cNvPr>
          <p:cNvSpPr txBox="1"/>
          <p:nvPr/>
        </p:nvSpPr>
        <p:spPr>
          <a:xfrm>
            <a:off x="2589688" y="9471215"/>
            <a:ext cx="10032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Janvier 20xx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Open Sans" panose="020B0606030504020204" pitchFamily="34" charset="0"/>
                <a:cs typeface="Open Sans" panose="020B0606030504020204" pitchFamily="34" charset="0"/>
              </a:rPr>
              <a:t>mars 20xx</a:t>
            </a:r>
          </a:p>
        </p:txBody>
      </p:sp>
    </p:spTree>
    <p:extLst>
      <p:ext uri="{BB962C8B-B14F-4D97-AF65-F5344CB8AC3E}">
        <p14:creationId xmlns:p14="http://schemas.microsoft.com/office/powerpoint/2010/main" val="33277844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309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www.presentation-powerpoint.com</dc:title>
  <dc:creator>YOUSSEF BAHLA</dc:creator>
  <cp:keywords>www.presentation-powerpoint.com</cp:keywords>
  <cp:lastModifiedBy>YUSF</cp:lastModifiedBy>
  <cp:revision>94</cp:revision>
  <dcterms:created xsi:type="dcterms:W3CDTF">2015-07-03T12:55:42Z</dcterms:created>
  <dcterms:modified xsi:type="dcterms:W3CDTF">2022-12-12T15:44:02Z</dcterms:modified>
  <cp:category>www.presentation-powerpoint.com</cp:category>
</cp:coreProperties>
</file>