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7559675" cy="10691813"/>
  <p:notesSz cx="6858000" cy="9144000"/>
  <p:defaultTextStyle>
    <a:defPPr>
      <a:defRPr lang="fr-FR"/>
    </a:defPPr>
    <a:lvl1pPr marL="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93B"/>
    <a:srgbClr val="000000"/>
    <a:srgbClr val="ECECEC"/>
    <a:srgbClr val="FFFFFF"/>
    <a:srgbClr val="454541"/>
    <a:srgbClr val="F5F5F5"/>
    <a:srgbClr val="1C2125"/>
    <a:srgbClr val="1F497D"/>
    <a:srgbClr val="5BB476"/>
    <a:srgbClr val="368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9" autoAdjust="0"/>
    <p:restoredTop sz="95789" autoAdjust="0"/>
  </p:normalViewPr>
  <p:slideViewPr>
    <p:cSldViewPr snapToGrid="0" snapToObjects="1">
      <p:cViewPr varScale="1">
        <p:scale>
          <a:sx n="68" d="100"/>
          <a:sy n="68" d="100"/>
        </p:scale>
        <p:origin x="1842" y="4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57371-C124-4EEE-9F68-1F667A6CAA03}" type="datetimeFigureOut">
              <a:rPr lang="fr-MA" smtClean="0"/>
              <a:t>14/12/2022</a:t>
            </a:fld>
            <a:endParaRPr lang="f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BE3D-230D-40C3-8D7A-1D79C01EB355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263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3BE3D-230D-40C3-8D7A-1D79C01EB355}" type="slidenum">
              <a:rPr lang="fr-MA" smtClean="0"/>
              <a:t>1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0530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4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2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9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2"/>
          </a:xfrm>
        </p:spPr>
        <p:txBody>
          <a:bodyPr anchor="t"/>
          <a:lstStyle>
            <a:lvl1pPr algn="l">
              <a:defRPr sz="3915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1pPr>
            <a:lvl2pPr marL="447466" indent="0">
              <a:buNone/>
              <a:defRPr sz="1761">
                <a:solidFill>
                  <a:schemeClr val="tx1">
                    <a:tint val="75000"/>
                  </a:schemeClr>
                </a:solidFill>
              </a:defRPr>
            </a:lvl2pPr>
            <a:lvl3pPr marL="894932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3pPr>
            <a:lvl4pPr marL="1342398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4pPr>
            <a:lvl5pPr marL="1789864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5pPr>
            <a:lvl6pPr marL="2237330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6pPr>
            <a:lvl7pPr marL="2684795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7pPr>
            <a:lvl8pPr marL="3132261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8pPr>
            <a:lvl9pPr marL="3579727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9"/>
            <a:ext cx="2750882" cy="10998707"/>
          </a:xfrm>
        </p:spPr>
        <p:txBody>
          <a:bodyPr/>
          <a:lstStyle>
            <a:lvl1pPr>
              <a:defRPr sz="2740"/>
            </a:lvl1pPr>
            <a:lvl2pPr>
              <a:defRPr sz="2349"/>
            </a:lvl2pPr>
            <a:lvl3pPr>
              <a:defRPr sz="1958"/>
            </a:lvl3pPr>
            <a:lvl4pPr>
              <a:defRPr sz="1761"/>
            </a:lvl4pPr>
            <a:lvl5pPr>
              <a:defRPr sz="1761"/>
            </a:lvl5pPr>
            <a:lvl6pPr>
              <a:defRPr sz="1761"/>
            </a:lvl6pPr>
            <a:lvl7pPr>
              <a:defRPr sz="1761"/>
            </a:lvl7pPr>
            <a:lvl8pPr>
              <a:defRPr sz="1761"/>
            </a:lvl8pPr>
            <a:lvl9pPr>
              <a:defRPr sz="17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9"/>
            <a:ext cx="2750882" cy="10998707"/>
          </a:xfrm>
        </p:spPr>
        <p:txBody>
          <a:bodyPr/>
          <a:lstStyle>
            <a:lvl1pPr>
              <a:defRPr sz="2740"/>
            </a:lvl1pPr>
            <a:lvl2pPr>
              <a:defRPr sz="2349"/>
            </a:lvl2pPr>
            <a:lvl3pPr>
              <a:defRPr sz="1958"/>
            </a:lvl3pPr>
            <a:lvl4pPr>
              <a:defRPr sz="1761"/>
            </a:lvl4pPr>
            <a:lvl5pPr>
              <a:defRPr sz="1761"/>
            </a:lvl5pPr>
            <a:lvl6pPr>
              <a:defRPr sz="1761"/>
            </a:lvl6pPr>
            <a:lvl7pPr>
              <a:defRPr sz="1761"/>
            </a:lvl7pPr>
            <a:lvl8pPr>
              <a:defRPr sz="1761"/>
            </a:lvl8pPr>
            <a:lvl9pPr>
              <a:defRPr sz="17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466" indent="0">
              <a:buNone/>
              <a:defRPr sz="1958" b="1"/>
            </a:lvl2pPr>
            <a:lvl3pPr marL="894932" indent="0">
              <a:buNone/>
              <a:defRPr sz="1761" b="1"/>
            </a:lvl3pPr>
            <a:lvl4pPr marL="1342398" indent="0">
              <a:buNone/>
              <a:defRPr sz="1566" b="1"/>
            </a:lvl4pPr>
            <a:lvl5pPr marL="1789864" indent="0">
              <a:buNone/>
              <a:defRPr sz="1566" b="1"/>
            </a:lvl5pPr>
            <a:lvl6pPr marL="2237330" indent="0">
              <a:buNone/>
              <a:defRPr sz="1566" b="1"/>
            </a:lvl6pPr>
            <a:lvl7pPr marL="2684795" indent="0">
              <a:buNone/>
              <a:defRPr sz="1566" b="1"/>
            </a:lvl7pPr>
            <a:lvl8pPr marL="3132261" indent="0">
              <a:buNone/>
              <a:defRPr sz="1566" b="1"/>
            </a:lvl8pPr>
            <a:lvl9pPr marL="3579727" indent="0">
              <a:buNone/>
              <a:defRPr sz="156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349"/>
            </a:lvl1pPr>
            <a:lvl2pPr>
              <a:defRPr sz="1958"/>
            </a:lvl2pPr>
            <a:lvl3pPr>
              <a:defRPr sz="1761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2" y="2393285"/>
            <a:ext cx="3341481" cy="997407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466" indent="0">
              <a:buNone/>
              <a:defRPr sz="1958" b="1"/>
            </a:lvl2pPr>
            <a:lvl3pPr marL="894932" indent="0">
              <a:buNone/>
              <a:defRPr sz="1761" b="1"/>
            </a:lvl3pPr>
            <a:lvl4pPr marL="1342398" indent="0">
              <a:buNone/>
              <a:defRPr sz="1566" b="1"/>
            </a:lvl4pPr>
            <a:lvl5pPr marL="1789864" indent="0">
              <a:buNone/>
              <a:defRPr sz="1566" b="1"/>
            </a:lvl5pPr>
            <a:lvl6pPr marL="2237330" indent="0">
              <a:buNone/>
              <a:defRPr sz="1566" b="1"/>
            </a:lvl6pPr>
            <a:lvl7pPr marL="2684795" indent="0">
              <a:buNone/>
              <a:defRPr sz="1566" b="1"/>
            </a:lvl7pPr>
            <a:lvl8pPr marL="3132261" indent="0">
              <a:buNone/>
              <a:defRPr sz="1566" b="1"/>
            </a:lvl8pPr>
            <a:lvl9pPr marL="3579727" indent="0">
              <a:buNone/>
              <a:defRPr sz="156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2" y="3390692"/>
            <a:ext cx="3341481" cy="6160168"/>
          </a:xfrm>
        </p:spPr>
        <p:txBody>
          <a:bodyPr/>
          <a:lstStyle>
            <a:lvl1pPr>
              <a:defRPr sz="2349"/>
            </a:lvl1pPr>
            <a:lvl2pPr>
              <a:defRPr sz="1958"/>
            </a:lvl2pPr>
            <a:lvl3pPr>
              <a:defRPr sz="1761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195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132"/>
            </a:lvl1pPr>
            <a:lvl2pPr>
              <a:defRPr sz="2740"/>
            </a:lvl2pPr>
            <a:lvl3pPr>
              <a:defRPr sz="2349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371"/>
            </a:lvl1pPr>
            <a:lvl2pPr marL="447466" indent="0">
              <a:buNone/>
              <a:defRPr sz="1174"/>
            </a:lvl2pPr>
            <a:lvl3pPr marL="894932" indent="0">
              <a:buNone/>
              <a:defRPr sz="979"/>
            </a:lvl3pPr>
            <a:lvl4pPr marL="1342398" indent="0">
              <a:buNone/>
              <a:defRPr sz="881"/>
            </a:lvl4pPr>
            <a:lvl5pPr marL="1789864" indent="0">
              <a:buNone/>
              <a:defRPr sz="881"/>
            </a:lvl5pPr>
            <a:lvl6pPr marL="2237330" indent="0">
              <a:buNone/>
              <a:defRPr sz="881"/>
            </a:lvl6pPr>
            <a:lvl7pPr marL="2684795" indent="0">
              <a:buNone/>
              <a:defRPr sz="881"/>
            </a:lvl7pPr>
            <a:lvl8pPr marL="3132261" indent="0">
              <a:buNone/>
              <a:defRPr sz="881"/>
            </a:lvl8pPr>
            <a:lvl9pPr marL="3579727" indent="0">
              <a:buNone/>
              <a:defRPr sz="8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195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132"/>
            </a:lvl1pPr>
            <a:lvl2pPr marL="447466" indent="0">
              <a:buNone/>
              <a:defRPr sz="2740"/>
            </a:lvl2pPr>
            <a:lvl3pPr marL="894932" indent="0">
              <a:buNone/>
              <a:defRPr sz="2349"/>
            </a:lvl3pPr>
            <a:lvl4pPr marL="1342398" indent="0">
              <a:buNone/>
              <a:defRPr sz="1958"/>
            </a:lvl4pPr>
            <a:lvl5pPr marL="1789864" indent="0">
              <a:buNone/>
              <a:defRPr sz="1958"/>
            </a:lvl5pPr>
            <a:lvl6pPr marL="2237330" indent="0">
              <a:buNone/>
              <a:defRPr sz="1958"/>
            </a:lvl6pPr>
            <a:lvl7pPr marL="2684795" indent="0">
              <a:buNone/>
              <a:defRPr sz="1958"/>
            </a:lvl7pPr>
            <a:lvl8pPr marL="3132261" indent="0">
              <a:buNone/>
              <a:defRPr sz="1958"/>
            </a:lvl8pPr>
            <a:lvl9pPr marL="3579727" indent="0">
              <a:buNone/>
              <a:defRPr sz="195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371"/>
            </a:lvl1pPr>
            <a:lvl2pPr marL="447466" indent="0">
              <a:buNone/>
              <a:defRPr sz="1174"/>
            </a:lvl2pPr>
            <a:lvl3pPr marL="894932" indent="0">
              <a:buNone/>
              <a:defRPr sz="979"/>
            </a:lvl3pPr>
            <a:lvl4pPr marL="1342398" indent="0">
              <a:buNone/>
              <a:defRPr sz="881"/>
            </a:lvl4pPr>
            <a:lvl5pPr marL="1789864" indent="0">
              <a:buNone/>
              <a:defRPr sz="881"/>
            </a:lvl5pPr>
            <a:lvl6pPr marL="2237330" indent="0">
              <a:buNone/>
              <a:defRPr sz="881"/>
            </a:lvl6pPr>
            <a:lvl7pPr marL="2684795" indent="0">
              <a:buNone/>
              <a:defRPr sz="881"/>
            </a:lvl7pPr>
            <a:lvl8pPr marL="3132261" indent="0">
              <a:buNone/>
              <a:defRPr sz="881"/>
            </a:lvl8pPr>
            <a:lvl9pPr marL="3579727" indent="0">
              <a:buNone/>
              <a:defRPr sz="8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C40A839C-9CE1-4A71-AF37-7B6E16FF2E3F}"/>
              </a:ext>
            </a:extLst>
          </p:cNvPr>
          <p:cNvSpPr txBox="1">
            <a:spLocks/>
          </p:cNvSpPr>
          <p:nvPr userDrawn="1"/>
        </p:nvSpPr>
        <p:spPr>
          <a:xfrm>
            <a:off x="1995713" y="10805660"/>
            <a:ext cx="4003019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457337" rtl="0" eaLnBrk="1" latinLnBrk="0" hangingPunct="1">
              <a:spcBef>
                <a:spcPct val="0"/>
              </a:spcBef>
              <a:buNone/>
              <a:defRPr sz="44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0" i="0" dirty="0">
                <a:solidFill>
                  <a:schemeClr val="tx1"/>
                </a:solidFill>
                <a:effectLst/>
                <a:latin typeface="montserrat" panose="02000505000000020004" pitchFamily="2" charset="0"/>
              </a:rPr>
              <a:t>© Copyright www.presentation-powerpoint.com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466" rtl="0" eaLnBrk="1" latinLnBrk="0" hangingPunct="1">
        <a:spcBef>
          <a:spcPct val="0"/>
        </a:spcBef>
        <a:buNone/>
        <a:defRPr sz="43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600" indent="-335600" algn="l" defTabSz="447466" rtl="0" eaLnBrk="1" latinLnBrk="0" hangingPunct="1">
        <a:spcBef>
          <a:spcPct val="20000"/>
        </a:spcBef>
        <a:buFont typeface="Arial"/>
        <a:buChar char="•"/>
        <a:defRPr sz="3132" kern="1200">
          <a:solidFill>
            <a:schemeClr val="tx1"/>
          </a:solidFill>
          <a:latin typeface="+mn-lt"/>
          <a:ea typeface="+mn-ea"/>
          <a:cs typeface="+mn-cs"/>
        </a:defRPr>
      </a:lvl1pPr>
      <a:lvl2pPr marL="727132" indent="-279666" algn="l" defTabSz="447466" rtl="0" eaLnBrk="1" latinLnBrk="0" hangingPunct="1">
        <a:spcBef>
          <a:spcPct val="20000"/>
        </a:spcBef>
        <a:buFont typeface="Arial"/>
        <a:buChar char="–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118664" indent="-223732" algn="l" defTabSz="447466" rtl="0" eaLnBrk="1" latinLnBrk="0" hangingPunct="1">
        <a:spcBef>
          <a:spcPct val="20000"/>
        </a:spcBef>
        <a:buFont typeface="Arial"/>
        <a:buChar char="•"/>
        <a:defRPr sz="2349" kern="1200">
          <a:solidFill>
            <a:schemeClr val="tx1"/>
          </a:solidFill>
          <a:latin typeface="+mn-lt"/>
          <a:ea typeface="+mn-ea"/>
          <a:cs typeface="+mn-cs"/>
        </a:defRPr>
      </a:lvl3pPr>
      <a:lvl4pPr marL="1566130" indent="-223732" algn="l" defTabSz="447466" rtl="0" eaLnBrk="1" latinLnBrk="0" hangingPunct="1">
        <a:spcBef>
          <a:spcPct val="20000"/>
        </a:spcBef>
        <a:buFont typeface="Arial"/>
        <a:buChar char="–"/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2013596" indent="-223732" algn="l" defTabSz="447466" rtl="0" eaLnBrk="1" latinLnBrk="0" hangingPunct="1">
        <a:spcBef>
          <a:spcPct val="20000"/>
        </a:spcBef>
        <a:buFont typeface="Arial"/>
        <a:buChar char="»"/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61062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08528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355994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803460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1pPr>
      <a:lvl2pPr marL="447466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2pPr>
      <a:lvl3pPr marL="894932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3pPr>
      <a:lvl4pPr marL="1342398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4pPr>
      <a:lvl5pPr marL="1789864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5pPr>
      <a:lvl6pPr marL="2237330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6pPr>
      <a:lvl7pPr marL="2684795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7pPr>
      <a:lvl8pPr marL="3132261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8pPr>
      <a:lvl9pPr marL="3579727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val 165">
            <a:extLst>
              <a:ext uri="{FF2B5EF4-FFF2-40B4-BE49-F238E27FC236}">
                <a16:creationId xmlns:a16="http://schemas.microsoft.com/office/drawing/2014/main" id="{74802C62-AE83-4088-8218-81AB49B8D644}"/>
              </a:ext>
            </a:extLst>
          </p:cNvPr>
          <p:cNvSpPr/>
          <p:nvPr/>
        </p:nvSpPr>
        <p:spPr>
          <a:xfrm>
            <a:off x="4655083" y="8939663"/>
            <a:ext cx="252000" cy="253042"/>
          </a:xfrm>
          <a:prstGeom prst="ellipse">
            <a:avLst/>
          </a:prstGeom>
          <a:solidFill>
            <a:srgbClr val="5BB4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4A0065DE-8096-47E6-A025-C2D6B9964369}"/>
              </a:ext>
            </a:extLst>
          </p:cNvPr>
          <p:cNvSpPr/>
          <p:nvPr/>
        </p:nvSpPr>
        <p:spPr>
          <a:xfrm>
            <a:off x="1304469" y="8939663"/>
            <a:ext cx="252000" cy="253042"/>
          </a:xfrm>
          <a:prstGeom prst="ellipse">
            <a:avLst/>
          </a:prstGeom>
          <a:solidFill>
            <a:srgbClr val="5BB4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43566B-35CE-470F-A031-CAB1F242BC06}"/>
              </a:ext>
            </a:extLst>
          </p:cNvPr>
          <p:cNvSpPr/>
          <p:nvPr/>
        </p:nvSpPr>
        <p:spPr>
          <a:xfrm>
            <a:off x="1304469" y="2416278"/>
            <a:ext cx="252000" cy="253042"/>
          </a:xfrm>
          <a:prstGeom prst="ellipse">
            <a:avLst/>
          </a:prstGeom>
          <a:solidFill>
            <a:srgbClr val="5BB4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1203646B-37C1-43F4-90E8-E604D0E269D4}"/>
              </a:ext>
            </a:extLst>
          </p:cNvPr>
          <p:cNvSpPr/>
          <p:nvPr/>
        </p:nvSpPr>
        <p:spPr>
          <a:xfrm>
            <a:off x="1304469" y="6543292"/>
            <a:ext cx="252000" cy="253042"/>
          </a:xfrm>
          <a:prstGeom prst="ellipse">
            <a:avLst/>
          </a:prstGeom>
          <a:solidFill>
            <a:srgbClr val="5BB4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488066" y="2290816"/>
            <a:ext cx="3556738" cy="55027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fr-FR" sz="1943" b="1" dirty="0">
                <a:solidFill>
                  <a:schemeClr val="tx1"/>
                </a:solidFill>
                <a:ea typeface="Open Sans" panose="020B0606030504020204" pitchFamily="34" charset="0"/>
                <a:cs typeface="Mothanna" panose="02000503000000000000" pitchFamily="2" charset="-78"/>
              </a:rPr>
              <a:t>EXPERIENCE PROFESSIONNELLE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8F36A2E-2E72-42CD-BA2A-B5199A268138}"/>
              </a:ext>
            </a:extLst>
          </p:cNvPr>
          <p:cNvSpPr/>
          <p:nvPr/>
        </p:nvSpPr>
        <p:spPr>
          <a:xfrm>
            <a:off x="-14743" y="-1"/>
            <a:ext cx="1268266" cy="10691812"/>
          </a:xfrm>
          <a:prstGeom prst="rect">
            <a:avLst/>
          </a:prstGeom>
          <a:solidFill>
            <a:srgbClr val="1C21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05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2459271" y="183471"/>
            <a:ext cx="2728192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rtl="1"/>
            <a:r>
              <a:rPr lang="fr-MA" sz="3600" b="1" dirty="0">
                <a:solidFill>
                  <a:srgbClr val="5BB47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PRÉNOM</a:t>
            </a:r>
            <a:endParaRPr lang="fr-MA" sz="2800" b="1" dirty="0">
              <a:solidFill>
                <a:srgbClr val="5BB476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1" name="Picture 150">
            <a:extLst>
              <a:ext uri="{FF2B5EF4-FFF2-40B4-BE49-F238E27FC236}">
                <a16:creationId xmlns:a16="http://schemas.microsoft.com/office/drawing/2014/main" id="{4BFEDDF6-B2D8-49D3-A651-83DB3F33BAA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5961" y="350992"/>
            <a:ext cx="1722331" cy="1722331"/>
          </a:xfrm>
          <a:prstGeom prst="ellipse">
            <a:avLst/>
          </a:prstGeom>
          <a:solidFill>
            <a:schemeClr val="bg1"/>
          </a:solidFill>
          <a:ln w="142875" cmpd="sng">
            <a:solidFill>
              <a:srgbClr val="5BB476"/>
            </a:solidFill>
            <a:prstDash val="solid"/>
            <a:miter lim="800000"/>
          </a:ln>
        </p:spPr>
      </p:pic>
      <p:sp>
        <p:nvSpPr>
          <p:cNvPr id="175" name="Text Box 5">
            <a:extLst>
              <a:ext uri="{FF2B5EF4-FFF2-40B4-BE49-F238E27FC236}">
                <a16:creationId xmlns:a16="http://schemas.microsoft.com/office/drawing/2014/main" id="{3C1BB7DA-E976-422F-BD56-0C7A7E83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271" y="1673442"/>
            <a:ext cx="4825346" cy="57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3784" rIns="87567" bIns="43784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1050" dirty="0">
                <a:ea typeface="Open Sans" panose="020B0606030504020204" pitchFamily="34" charset="0"/>
                <a:cs typeface="Open Sans" panose="020B0606030504020204" pitchFamily="34" charset="0"/>
              </a:rPr>
              <a:t>Décrivez en quelques lignes votre parcours professionnel, vos compétences clés pour le poste et vos objectifs de carrière. Ceci est en fait une introduction à votre lettre de motivation. Décrivez en quelques lignes votre parcours professionnel, vos ,,,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6991F44-0B74-4037-86E2-749A527B0014}"/>
              </a:ext>
            </a:extLst>
          </p:cNvPr>
          <p:cNvSpPr/>
          <p:nvPr/>
        </p:nvSpPr>
        <p:spPr>
          <a:xfrm>
            <a:off x="2459270" y="1458517"/>
            <a:ext cx="1197700" cy="26667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43784" rIns="87567" bIns="43784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765"/>
              </a:spcAft>
            </a:pPr>
            <a:r>
              <a:rPr lang="fr-FR" sz="1133" b="1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 PROPOS DE MOI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A5EE3C3-7ADD-4AFB-80FC-C6E0D8DA867B}"/>
              </a:ext>
            </a:extLst>
          </p:cNvPr>
          <p:cNvSpPr/>
          <p:nvPr/>
        </p:nvSpPr>
        <p:spPr>
          <a:xfrm>
            <a:off x="2459270" y="531438"/>
            <a:ext cx="2717711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rtl="1"/>
            <a:r>
              <a:rPr lang="fr-MA" sz="4400" b="1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NOM</a:t>
            </a:r>
            <a:endParaRPr lang="fr-MA" sz="2800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DC7A0856-2BF3-4735-8BD5-FD6AAFE5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270" y="1167436"/>
            <a:ext cx="2717711" cy="2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0566" rIns="81131" bIns="40566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Titre du poste recherché</a:t>
            </a:r>
            <a:endParaRPr lang="fr-FR" sz="1400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25A60F-C866-435A-AB79-CFBFDD22BBD7}"/>
              </a:ext>
            </a:extLst>
          </p:cNvPr>
          <p:cNvGrpSpPr/>
          <p:nvPr/>
        </p:nvGrpSpPr>
        <p:grpSpPr>
          <a:xfrm>
            <a:off x="5049899" y="119268"/>
            <a:ext cx="2381879" cy="1439511"/>
            <a:chOff x="5416062" y="0"/>
            <a:chExt cx="2381879" cy="1439511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D06D1BAC-8318-4401-9E0A-7A488C2A0529}"/>
                </a:ext>
              </a:extLst>
            </p:cNvPr>
            <p:cNvSpPr/>
            <p:nvPr/>
          </p:nvSpPr>
          <p:spPr>
            <a:xfrm>
              <a:off x="5416062" y="0"/>
              <a:ext cx="401934" cy="1439511"/>
            </a:xfrm>
            <a:prstGeom prst="roundRect">
              <a:avLst>
                <a:gd name="adj" fmla="val 50000"/>
              </a:avLst>
            </a:prstGeom>
            <a:solidFill>
              <a:srgbClr val="5BB47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dirty="0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43AEE75-BBAF-48E5-BEBB-2DB190BACBF3}"/>
                </a:ext>
              </a:extLst>
            </p:cNvPr>
            <p:cNvGrpSpPr/>
            <p:nvPr/>
          </p:nvGrpSpPr>
          <p:grpSpPr>
            <a:xfrm>
              <a:off x="5472592" y="47895"/>
              <a:ext cx="2325349" cy="1313274"/>
              <a:chOff x="-1665733" y="2512676"/>
              <a:chExt cx="2325349" cy="1313274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7916BF2F-F45C-46EF-8D21-C48F5463DCB8}"/>
                  </a:ext>
                </a:extLst>
              </p:cNvPr>
              <p:cNvGrpSpPr/>
              <p:nvPr/>
            </p:nvGrpSpPr>
            <p:grpSpPr>
              <a:xfrm>
                <a:off x="-1230325" y="2512676"/>
                <a:ext cx="1889941" cy="1313274"/>
                <a:chOff x="477890" y="893122"/>
                <a:chExt cx="1931581" cy="1342205"/>
              </a:xfrm>
            </p:grpSpPr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DEB6EA9B-42F1-45E2-AAB2-107E915C677F}"/>
                    </a:ext>
                  </a:extLst>
                </p:cNvPr>
                <p:cNvSpPr/>
                <p:nvPr/>
              </p:nvSpPr>
              <p:spPr>
                <a:xfrm>
                  <a:off x="477890" y="1917232"/>
                  <a:ext cx="530816" cy="318095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fr-MA" sz="1000" b="1" dirty="0">
                      <a:ea typeface="Open Sans" panose="020B0606030504020204" pitchFamily="34" charset="0"/>
                      <a:cs typeface="Open Sans" panose="020B0606030504020204" pitchFamily="34" charset="0"/>
                    </a:rPr>
                    <a:t>Adresse:</a:t>
                  </a:r>
                </a:p>
                <a:p>
                  <a:pPr algn="l">
                    <a:lnSpc>
                      <a:spcPct val="107000"/>
                    </a:lnSpc>
                    <a:spcAft>
                      <a:spcPts val="669"/>
                    </a:spcAft>
                  </a:pPr>
                  <a:r>
                    <a:rPr lang="fr-MA" sz="1000" dirty="0">
                      <a:ea typeface="Open Sans" panose="020B0606030504020204" pitchFamily="34" charset="0"/>
                      <a:cs typeface="Open Sans" panose="020B0606030504020204" pitchFamily="34" charset="0"/>
                    </a:rPr>
                    <a:t>Ville, pays</a:t>
                  </a:r>
                  <a:endParaRPr lang="fr-FR" sz="1000" dirty="0"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8C8B10B6-3FF5-44B6-9F85-64B62C8973E6}"/>
                    </a:ext>
                  </a:extLst>
                </p:cNvPr>
                <p:cNvSpPr/>
                <p:nvPr/>
              </p:nvSpPr>
              <p:spPr>
                <a:xfrm>
                  <a:off x="477890" y="893122"/>
                  <a:ext cx="789670" cy="314557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US" sz="1000" b="1" dirty="0">
                      <a:ea typeface="Open Sans" panose="020B0606030504020204" pitchFamily="34" charset="0"/>
                      <a:cs typeface="Open Sans" panose="020B0606030504020204" pitchFamily="34" charset="0"/>
                    </a:rPr>
                    <a:t>Mobile:</a:t>
                  </a:r>
                </a:p>
                <a:p>
                  <a:pPr algn="l"/>
                  <a:r>
                    <a:rPr lang="en-US" sz="1000" dirty="0">
                      <a:ea typeface="Open Sans" panose="020B0606030504020204" pitchFamily="34" charset="0"/>
                      <a:cs typeface="Open Sans" panose="020B0606030504020204" pitchFamily="34" charset="0"/>
                    </a:rPr>
                    <a:t>07 07 07 07 07</a:t>
                  </a:r>
                  <a:endParaRPr lang="en-US" sz="1050" dirty="0"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F56328AF-03CF-41F0-840F-4037B4750BE8}"/>
                    </a:ext>
                  </a:extLst>
                </p:cNvPr>
                <p:cNvSpPr/>
                <p:nvPr/>
              </p:nvSpPr>
              <p:spPr>
                <a:xfrm>
                  <a:off x="477890" y="1430593"/>
                  <a:ext cx="1931581" cy="314557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US" sz="1000" b="1" dirty="0">
                      <a:ea typeface="Open Sans" panose="020B0606030504020204" pitchFamily="34" charset="0"/>
                      <a:cs typeface="Open Sans" panose="020B0606030504020204" pitchFamily="34" charset="0"/>
                    </a:rPr>
                    <a:t>Email:</a:t>
                  </a:r>
                </a:p>
                <a:p>
                  <a:pPr algn="l"/>
                  <a:r>
                    <a:rPr lang="en-US" sz="1000" dirty="0"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info@presentation-powerpoint.com</a:t>
                  </a:r>
                  <a:endParaRPr lang="fr-FR" sz="1000" dirty="0"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1087A7EF-5F48-4F7A-8E64-AE8BCFDD4DE2}"/>
                  </a:ext>
                </a:extLst>
              </p:cNvPr>
              <p:cNvSpPr/>
              <p:nvPr/>
            </p:nvSpPr>
            <p:spPr>
              <a:xfrm>
                <a:off x="-1665733" y="2536173"/>
                <a:ext cx="284281" cy="28428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AFBBA67A-6ACF-4EF7-9225-5A6286721995}"/>
                  </a:ext>
                </a:extLst>
              </p:cNvPr>
              <p:cNvSpPr/>
              <p:nvPr/>
            </p:nvSpPr>
            <p:spPr>
              <a:xfrm>
                <a:off x="-1665733" y="3036249"/>
                <a:ext cx="284281" cy="28428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C0EDE294-7363-45E7-9E5B-8AD13BFFD774}"/>
                  </a:ext>
                </a:extLst>
              </p:cNvPr>
              <p:cNvSpPr/>
              <p:nvPr/>
            </p:nvSpPr>
            <p:spPr>
              <a:xfrm>
                <a:off x="-1665733" y="3536325"/>
                <a:ext cx="284281" cy="28428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شكل حر 78">
                <a:extLst>
                  <a:ext uri="{FF2B5EF4-FFF2-40B4-BE49-F238E27FC236}">
                    <a16:creationId xmlns:a16="http://schemas.microsoft.com/office/drawing/2014/main" id="{745B127D-31A4-448E-ACB8-29DA793F5D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1564494" y="3616330"/>
                <a:ext cx="71523" cy="108000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rgbClr val="5BB476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9469" tIns="44734" rIns="89469" bIns="44734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شكل حر 85">
                <a:extLst>
                  <a:ext uri="{FF2B5EF4-FFF2-40B4-BE49-F238E27FC236}">
                    <a16:creationId xmlns:a16="http://schemas.microsoft.com/office/drawing/2014/main" id="{5D131D25-0B2B-49E3-A4A9-15BB2D5B4A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1592464" y="3127052"/>
                <a:ext cx="144000" cy="102674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rgbClr val="5BB4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9469" tIns="44734" rIns="89469" bIns="44734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E886C30C-A3A9-45E5-B323-EC8F6A42794F}"/>
                  </a:ext>
                </a:extLst>
              </p:cNvPr>
              <p:cNvSpPr/>
              <p:nvPr/>
            </p:nvSpPr>
            <p:spPr>
              <a:xfrm>
                <a:off x="-1569333" y="2624313"/>
                <a:ext cx="108000" cy="108000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rgbClr val="5BB4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0ED80608-F618-4A1B-AF3A-00DA9C4F8AFA}"/>
              </a:ext>
            </a:extLst>
          </p:cNvPr>
          <p:cNvSpPr/>
          <p:nvPr/>
        </p:nvSpPr>
        <p:spPr>
          <a:xfrm>
            <a:off x="1488066" y="6391758"/>
            <a:ext cx="1633285" cy="55027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fr-FR" sz="1943" b="1" dirty="0">
                <a:solidFill>
                  <a:schemeClr val="tx1"/>
                </a:solidFill>
                <a:ea typeface="Open Sans" panose="020B0606030504020204" pitchFamily="34" charset="0"/>
                <a:cs typeface="Mothanna" panose="02000503000000000000" pitchFamily="2" charset="-78"/>
              </a:rPr>
              <a:t>FORMATION</a:t>
            </a:r>
            <a:endParaRPr lang="fr-FR" sz="2159" b="1" dirty="0">
              <a:solidFill>
                <a:schemeClr val="tx1"/>
              </a:solidFill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A47F6934-CA12-4635-8FD2-90694DE6EEDD}"/>
              </a:ext>
            </a:extLst>
          </p:cNvPr>
          <p:cNvSpPr/>
          <p:nvPr/>
        </p:nvSpPr>
        <p:spPr>
          <a:xfrm>
            <a:off x="1488066" y="8789614"/>
            <a:ext cx="1882907" cy="5597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fr-MA" sz="1943" b="1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  <a:endParaRPr lang="fr-FR" sz="1943" b="1" dirty="0">
              <a:solidFill>
                <a:schemeClr val="tx1"/>
              </a:solidFill>
              <a:cs typeface="Mothanna" panose="02000503000000000000" pitchFamily="2" charset="-78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DA29ADD3-6BB9-425F-A60A-DDF8D7D568AB}"/>
              </a:ext>
            </a:extLst>
          </p:cNvPr>
          <p:cNvSpPr/>
          <p:nvPr/>
        </p:nvSpPr>
        <p:spPr>
          <a:xfrm>
            <a:off x="4773948" y="8789614"/>
            <a:ext cx="1318950" cy="5597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fr-MA" sz="1943" b="1" dirty="0">
                <a:solidFill>
                  <a:schemeClr val="tx1"/>
                </a:solidFill>
                <a:ea typeface="Open Sans" panose="020B0606030504020204" pitchFamily="34" charset="0"/>
                <a:cs typeface="Mothanna" panose="02000503000000000000" pitchFamily="2" charset="-78"/>
              </a:rPr>
              <a:t>LANGUES</a:t>
            </a:r>
            <a:endParaRPr lang="fr-FR" sz="1943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7840E4-A211-454C-B384-1E46BAAA0DC5}"/>
              </a:ext>
            </a:extLst>
          </p:cNvPr>
          <p:cNvGrpSpPr/>
          <p:nvPr/>
        </p:nvGrpSpPr>
        <p:grpSpPr>
          <a:xfrm>
            <a:off x="1528373" y="2878635"/>
            <a:ext cx="5753384" cy="761806"/>
            <a:chOff x="1528373" y="2878635"/>
            <a:chExt cx="5753384" cy="761806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14E55F4-2B5A-467D-95B4-628AAD546FE6}"/>
                </a:ext>
              </a:extLst>
            </p:cNvPr>
            <p:cNvSpPr/>
            <p:nvPr/>
          </p:nvSpPr>
          <p:spPr>
            <a:xfrm>
              <a:off x="2718511" y="2926015"/>
              <a:ext cx="4563246" cy="71442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b="1" dirty="0">
                  <a:solidFill>
                    <a:srgbClr val="00000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NOM ENTREPRISE | POSTE OCCUPÉ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dirty="0">
                  <a:solidFill>
                    <a:srgbClr val="26262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Décrivez ici les fonctions que vous avez occupé pour ce poste. Décrivez également vos missions et les résultats que vous avez obtenu.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24A7716-0F4E-4A38-B32F-D6AD6726D826}"/>
                </a:ext>
              </a:extLst>
            </p:cNvPr>
            <p:cNvSpPr txBox="1"/>
            <p:nvPr/>
          </p:nvSpPr>
          <p:spPr>
            <a:xfrm>
              <a:off x="1528373" y="2878635"/>
              <a:ext cx="100322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Janvier 20xx </a:t>
              </a:r>
            </a:p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Mars 20xx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B38AFAE-B21E-414A-B173-A3CF8BEA9D1E}"/>
              </a:ext>
            </a:extLst>
          </p:cNvPr>
          <p:cNvGrpSpPr/>
          <p:nvPr/>
        </p:nvGrpSpPr>
        <p:grpSpPr>
          <a:xfrm>
            <a:off x="1528373" y="3769869"/>
            <a:ext cx="5753387" cy="747592"/>
            <a:chOff x="1528370" y="3973895"/>
            <a:chExt cx="5753387" cy="747592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444016D-8BA0-4219-8E31-3BEEC4913E9D}"/>
                </a:ext>
              </a:extLst>
            </p:cNvPr>
            <p:cNvSpPr/>
            <p:nvPr/>
          </p:nvSpPr>
          <p:spPr>
            <a:xfrm>
              <a:off x="2718511" y="4007061"/>
              <a:ext cx="4563246" cy="71442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b="1" dirty="0">
                  <a:solidFill>
                    <a:srgbClr val="00000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NOM ENTREPRISE | POSTE OCCUPÉ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dirty="0">
                  <a:solidFill>
                    <a:srgbClr val="26262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Décrivez ici les fonctions que vous avez occupé pour ce poste. Décrivez également vos missions et les résultats que vous avez obtenu.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BF761BE-9848-433A-A8FE-95FFE53F7910}"/>
                </a:ext>
              </a:extLst>
            </p:cNvPr>
            <p:cNvSpPr txBox="1"/>
            <p:nvPr/>
          </p:nvSpPr>
          <p:spPr>
            <a:xfrm>
              <a:off x="1528370" y="3973895"/>
              <a:ext cx="100322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Janvier 20xx </a:t>
              </a:r>
            </a:p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Mars 20xx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0E51BE6-9295-41B5-AFDD-BF7D512A51C4}"/>
              </a:ext>
            </a:extLst>
          </p:cNvPr>
          <p:cNvGrpSpPr/>
          <p:nvPr/>
        </p:nvGrpSpPr>
        <p:grpSpPr>
          <a:xfrm>
            <a:off x="1528373" y="4646889"/>
            <a:ext cx="5753390" cy="766544"/>
            <a:chOff x="1528367" y="4993347"/>
            <a:chExt cx="5753390" cy="766544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A83834B2-1F9F-4B8F-B54C-256DC70D0076}"/>
                </a:ext>
              </a:extLst>
            </p:cNvPr>
            <p:cNvSpPr/>
            <p:nvPr/>
          </p:nvSpPr>
          <p:spPr>
            <a:xfrm>
              <a:off x="2718511" y="5045465"/>
              <a:ext cx="4563246" cy="71442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b="1" dirty="0">
                  <a:solidFill>
                    <a:srgbClr val="00000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NOM ENTREPRISE | POSTE OCCUPÉ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dirty="0">
                  <a:solidFill>
                    <a:srgbClr val="26262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Décrivez ici les fonctions que vous avez occupé pour ce poste. Décrivez également vos missions et les résultats que vous avez obtenu.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3DE164B-E14A-419C-A93A-F2FA36429934}"/>
                </a:ext>
              </a:extLst>
            </p:cNvPr>
            <p:cNvSpPr txBox="1"/>
            <p:nvPr/>
          </p:nvSpPr>
          <p:spPr>
            <a:xfrm>
              <a:off x="1528367" y="4993347"/>
              <a:ext cx="100322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Janvier 20xx </a:t>
              </a:r>
            </a:p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Mars 20xx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65FB9D-2471-4E9E-A1CB-439C3FD785B9}"/>
              </a:ext>
            </a:extLst>
          </p:cNvPr>
          <p:cNvGrpSpPr/>
          <p:nvPr/>
        </p:nvGrpSpPr>
        <p:grpSpPr>
          <a:xfrm>
            <a:off x="1528363" y="6938350"/>
            <a:ext cx="5857175" cy="806759"/>
            <a:chOff x="1528363" y="6938350"/>
            <a:chExt cx="5857175" cy="806759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5ED895F-629A-4684-8787-0D8A2A3214D1}"/>
                </a:ext>
              </a:extLst>
            </p:cNvPr>
            <p:cNvSpPr/>
            <p:nvPr/>
          </p:nvSpPr>
          <p:spPr>
            <a:xfrm>
              <a:off x="2718511" y="6938350"/>
              <a:ext cx="4667027" cy="806759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eaLnBrk="0" hangingPunct="0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Calibri" panose="020F0502020204030204" pitchFamily="34" charset="0"/>
                </a:rPr>
                <a:t>DIPLÔME / NOM DE L’UNIVERSITÉ OU ÉCOLE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Décrivez en une ligne les objectifs et les spécialités de cette formation.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Inscrivez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votre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mention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si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vous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en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avez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eu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une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F1C4483-1D62-43FC-9F11-0F5D5AFE52FF}"/>
                </a:ext>
              </a:extLst>
            </p:cNvPr>
            <p:cNvSpPr txBox="1"/>
            <p:nvPr/>
          </p:nvSpPr>
          <p:spPr>
            <a:xfrm>
              <a:off x="1528363" y="6943088"/>
              <a:ext cx="100322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Janvier 20xx </a:t>
              </a:r>
            </a:p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Mars 20xx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1F7DACE-1731-46B3-A95C-355D2860C23B}"/>
              </a:ext>
            </a:extLst>
          </p:cNvPr>
          <p:cNvGrpSpPr/>
          <p:nvPr/>
        </p:nvGrpSpPr>
        <p:grpSpPr>
          <a:xfrm>
            <a:off x="1528362" y="7922984"/>
            <a:ext cx="5857175" cy="806759"/>
            <a:chOff x="1528362" y="7922984"/>
            <a:chExt cx="5857175" cy="806759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4AF3D5F0-6992-4A36-89FF-76116046ABD3}"/>
                </a:ext>
              </a:extLst>
            </p:cNvPr>
            <p:cNvSpPr/>
            <p:nvPr/>
          </p:nvSpPr>
          <p:spPr>
            <a:xfrm>
              <a:off x="2718510" y="7922984"/>
              <a:ext cx="4667027" cy="806759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eaLnBrk="0" hangingPunct="0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b="1" dirty="0">
                  <a:solidFill>
                    <a:srgbClr val="000000"/>
                  </a:solidFill>
                  <a:ea typeface="Times New Roman" panose="02020603050405020304" pitchFamily="18" charset="0"/>
                  <a:cs typeface="Calibri" panose="020F0502020204030204" pitchFamily="34" charset="0"/>
                </a:rPr>
                <a:t>DIPLÔME / NOM DE L’UNIVERSITÉ OU ÉCOLE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Décrivez en une ligne les objectifs et les spécialités de cette formation.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Inscrivez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votre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mention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si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vous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en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avez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eu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une</a:t>
              </a:r>
              <a:r>
                <a:rPr lang="en-US" sz="1200" dirty="0">
                  <a:solidFill>
                    <a:srgbClr val="40404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75A7571-7C0B-445A-B633-B13C6CCA8E55}"/>
                </a:ext>
              </a:extLst>
            </p:cNvPr>
            <p:cNvSpPr txBox="1"/>
            <p:nvPr/>
          </p:nvSpPr>
          <p:spPr>
            <a:xfrm>
              <a:off x="1528362" y="7922984"/>
              <a:ext cx="100322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Janvier 20xx </a:t>
              </a:r>
            </a:p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Mars 20xx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D72CBFF-02EB-4592-BC7C-A69DBAF68983}"/>
              </a:ext>
            </a:extLst>
          </p:cNvPr>
          <p:cNvGrpSpPr/>
          <p:nvPr/>
        </p:nvGrpSpPr>
        <p:grpSpPr>
          <a:xfrm>
            <a:off x="4583285" y="9346816"/>
            <a:ext cx="2558205" cy="362899"/>
            <a:chOff x="184099" y="4341895"/>
            <a:chExt cx="2558205" cy="362899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6F58F89-803E-4E59-AF5C-2089FDA48CD1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631904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Anglais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7529B66-AB8F-40D6-A9CC-FAD87F2C3B5B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A38167B1-3284-4D27-953F-FAA74651A30D}"/>
                </a:ext>
              </a:extLst>
            </p:cNvPr>
            <p:cNvSpPr/>
            <p:nvPr/>
          </p:nvSpPr>
          <p:spPr>
            <a:xfrm>
              <a:off x="281230" y="4627476"/>
              <a:ext cx="2304000" cy="77318"/>
            </a:xfrm>
            <a:prstGeom prst="rect">
              <a:avLst/>
            </a:prstGeom>
            <a:solidFill>
              <a:srgbClr val="5BB476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B87702CA-1DF9-4961-AF8D-CA1CDB3E4EF8}"/>
              </a:ext>
            </a:extLst>
          </p:cNvPr>
          <p:cNvGrpSpPr/>
          <p:nvPr/>
        </p:nvGrpSpPr>
        <p:grpSpPr>
          <a:xfrm>
            <a:off x="4583285" y="9747672"/>
            <a:ext cx="2558205" cy="362899"/>
            <a:chOff x="184099" y="4341895"/>
            <a:chExt cx="2558205" cy="362899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985BFADF-1373-47BF-BE92-5402FF0268B7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744114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Espagnol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3051E17-7F70-480B-B56C-7B725919E9DB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B02DB1CC-4772-47E6-8DC2-6EB3F1C55FB7}"/>
                </a:ext>
              </a:extLst>
            </p:cNvPr>
            <p:cNvSpPr/>
            <p:nvPr/>
          </p:nvSpPr>
          <p:spPr>
            <a:xfrm>
              <a:off x="281230" y="4627476"/>
              <a:ext cx="2124000" cy="77318"/>
            </a:xfrm>
            <a:prstGeom prst="rect">
              <a:avLst/>
            </a:prstGeom>
            <a:solidFill>
              <a:srgbClr val="5BB476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58046C0C-E03F-4DB1-B66E-4C4612E7555C}"/>
              </a:ext>
            </a:extLst>
          </p:cNvPr>
          <p:cNvGrpSpPr/>
          <p:nvPr/>
        </p:nvGrpSpPr>
        <p:grpSpPr>
          <a:xfrm>
            <a:off x="4583285" y="10148528"/>
            <a:ext cx="2558205" cy="362899"/>
            <a:chOff x="184099" y="4341895"/>
            <a:chExt cx="2558205" cy="362899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A6A54B0F-9B4D-4339-B2FB-4EC5AABF61E7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744114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 err="1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Alemand</a:t>
              </a:r>
              <a:endParaRPr lang="fr-FR" sz="12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ADF28FB7-6231-463F-A74C-68583DCA33A5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E66B42F-C5C1-4E9E-9EF9-4305815EA6EB}"/>
                </a:ext>
              </a:extLst>
            </p:cNvPr>
            <p:cNvSpPr/>
            <p:nvPr/>
          </p:nvSpPr>
          <p:spPr>
            <a:xfrm>
              <a:off x="281231" y="4627476"/>
              <a:ext cx="1953281" cy="77318"/>
            </a:xfrm>
            <a:prstGeom prst="rect">
              <a:avLst/>
            </a:prstGeom>
            <a:solidFill>
              <a:srgbClr val="5BB476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BB8E894-D2FD-49E2-B559-AAC499D4E6AE}"/>
              </a:ext>
            </a:extLst>
          </p:cNvPr>
          <p:cNvGrpSpPr/>
          <p:nvPr/>
        </p:nvGrpSpPr>
        <p:grpSpPr>
          <a:xfrm>
            <a:off x="1565764" y="9346816"/>
            <a:ext cx="2558205" cy="362899"/>
            <a:chOff x="184099" y="4341895"/>
            <a:chExt cx="2558205" cy="362899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BFCAB0C9-D2B0-49AB-8193-993F2F92D873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793935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MS Office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19E4EA5E-2118-4EE1-B596-30955D28F03F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F6F91542-E40D-4940-ADA2-F8F56FD87FC4}"/>
                </a:ext>
              </a:extLst>
            </p:cNvPr>
            <p:cNvSpPr/>
            <p:nvPr/>
          </p:nvSpPr>
          <p:spPr>
            <a:xfrm>
              <a:off x="281230" y="4627476"/>
              <a:ext cx="2304000" cy="77318"/>
            </a:xfrm>
            <a:prstGeom prst="rect">
              <a:avLst/>
            </a:prstGeom>
            <a:solidFill>
              <a:srgbClr val="5BB476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D5C7322-0968-43E7-8C05-E5453490179D}"/>
              </a:ext>
            </a:extLst>
          </p:cNvPr>
          <p:cNvGrpSpPr/>
          <p:nvPr/>
        </p:nvGrpSpPr>
        <p:grpSpPr>
          <a:xfrm>
            <a:off x="1565764" y="9747672"/>
            <a:ext cx="2558205" cy="362899"/>
            <a:chOff x="184099" y="4341895"/>
            <a:chExt cx="2558205" cy="362899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E6EFBFE1-8C79-4131-B348-F2B4E97301BC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1071832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Facebook ADS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ACA600D-F43C-4543-AA5E-196BF47D8A23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E113A481-110F-4DBF-B1A0-CA7E31A4798D}"/>
                </a:ext>
              </a:extLst>
            </p:cNvPr>
            <p:cNvSpPr/>
            <p:nvPr/>
          </p:nvSpPr>
          <p:spPr>
            <a:xfrm>
              <a:off x="281230" y="4627476"/>
              <a:ext cx="2124000" cy="77318"/>
            </a:xfrm>
            <a:prstGeom prst="rect">
              <a:avLst/>
            </a:prstGeom>
            <a:solidFill>
              <a:srgbClr val="5BB476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9B38A26-8540-4302-A62C-69BA03229556}"/>
              </a:ext>
            </a:extLst>
          </p:cNvPr>
          <p:cNvGrpSpPr/>
          <p:nvPr/>
        </p:nvGrpSpPr>
        <p:grpSpPr>
          <a:xfrm>
            <a:off x="1565764" y="10148528"/>
            <a:ext cx="2558205" cy="362899"/>
            <a:chOff x="184099" y="4341895"/>
            <a:chExt cx="2558205" cy="362899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B3B6ED68-0E49-48E4-B806-62B8B04B82D5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920445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Google ADS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600C19AF-9BBB-4E28-9307-7A738D9608FE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02068CC-F8CD-46EA-8A67-63778C96CD4A}"/>
                </a:ext>
              </a:extLst>
            </p:cNvPr>
            <p:cNvSpPr/>
            <p:nvPr/>
          </p:nvSpPr>
          <p:spPr>
            <a:xfrm>
              <a:off x="281231" y="4627476"/>
              <a:ext cx="1953281" cy="77318"/>
            </a:xfrm>
            <a:prstGeom prst="rect">
              <a:avLst/>
            </a:prstGeom>
            <a:solidFill>
              <a:srgbClr val="5BB476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5D16F44-2EAF-44B3-8A85-C024A7A3A21A}"/>
              </a:ext>
            </a:extLst>
          </p:cNvPr>
          <p:cNvGrpSpPr/>
          <p:nvPr/>
        </p:nvGrpSpPr>
        <p:grpSpPr>
          <a:xfrm>
            <a:off x="1528373" y="5542861"/>
            <a:ext cx="5753390" cy="766544"/>
            <a:chOff x="1528367" y="4993347"/>
            <a:chExt cx="5753390" cy="766544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D8F3C903-C26F-4D79-A477-F942C084A908}"/>
                </a:ext>
              </a:extLst>
            </p:cNvPr>
            <p:cNvSpPr/>
            <p:nvPr/>
          </p:nvSpPr>
          <p:spPr>
            <a:xfrm>
              <a:off x="2718511" y="5045465"/>
              <a:ext cx="4563246" cy="71442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b="1" dirty="0">
                  <a:solidFill>
                    <a:srgbClr val="000000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NOM ENTREPRISE | POSTE OCCUPÉ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200"/>
                </a:spcAft>
              </a:pPr>
              <a:r>
                <a:rPr lang="fr-FR" sz="1200" dirty="0">
                  <a:solidFill>
                    <a:srgbClr val="26262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Décrivez ici les fonctions que vous avez occupé pour ce poste. Décrivez également vos missions et les résultats que vous avez obtenu.</a:t>
              </a:r>
              <a:endParaRPr lang="fr-FR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2BABB4CE-0D52-4EB1-8A2B-1FC50DAE9DBA}"/>
                </a:ext>
              </a:extLst>
            </p:cNvPr>
            <p:cNvSpPr txBox="1"/>
            <p:nvPr/>
          </p:nvSpPr>
          <p:spPr>
            <a:xfrm>
              <a:off x="1528367" y="4993347"/>
              <a:ext cx="100322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Janvier 20xx </a:t>
              </a:r>
            </a:p>
            <a:p>
              <a:r>
                <a:rPr lang="fr-FR" sz="1200" b="1" dirty="0">
                  <a:solidFill>
                    <a:srgbClr val="5BB476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Mars 20xx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221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291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www.presentation-powerpoint.com</dc:title>
  <dc:creator>YOUSSEF BAHLA</dc:creator>
  <cp:keywords>www.presentation-powerpoint.com</cp:keywords>
  <cp:lastModifiedBy>YUSF</cp:lastModifiedBy>
  <cp:revision>93</cp:revision>
  <dcterms:created xsi:type="dcterms:W3CDTF">2015-07-03T12:55:42Z</dcterms:created>
  <dcterms:modified xsi:type="dcterms:W3CDTF">2022-12-14T08:36:01Z</dcterms:modified>
  <cp:category>www.presentation-powerpoint.com</cp:category>
</cp:coreProperties>
</file>